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3" r:id="rId3"/>
    <p:sldId id="272" r:id="rId4"/>
    <p:sldId id="273" r:id="rId5"/>
    <p:sldId id="279" r:id="rId6"/>
    <p:sldId id="280" r:id="rId7"/>
    <p:sldId id="281" r:id="rId8"/>
    <p:sldId id="282" r:id="rId9"/>
    <p:sldId id="283" r:id="rId10"/>
    <p:sldId id="290" r:id="rId11"/>
    <p:sldId id="291" r:id="rId12"/>
  </p:sldIdLst>
  <p:sldSz cx="6858000" cy="9144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53" d="100"/>
          <a:sy n="53" d="100"/>
        </p:scale>
        <p:origin x="-2250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E704-C928-461F-99AC-781738F5E412}" type="datetimeFigureOut">
              <a:rPr lang="en-US" smtClean="0"/>
              <a:pPr/>
              <a:t>14-11-2014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E1D7-715B-4C0E-859C-B0BB999EB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RAPHIC1\Desktop\Delhi Foundary (Flex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-1320800"/>
            <a:ext cx="7848600" cy="104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-1320800"/>
            <a:ext cx="7848600" cy="104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Sanjay</dc:creator>
  <cp:lastModifiedBy>xppro</cp:lastModifiedBy>
  <cp:revision>8</cp:revision>
  <dcterms:created xsi:type="dcterms:W3CDTF">2013-12-05T12:16:29Z</dcterms:created>
  <dcterms:modified xsi:type="dcterms:W3CDTF">2014-11-14T09:24:32Z</dcterms:modified>
</cp:coreProperties>
</file>